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Relationship Id="rId4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Relationship Id="rId4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80675" y="3674575"/>
            <a:ext cx="1652100" cy="140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i="1" lang="en" sz="1200">
                <a:solidFill>
                  <a:srgbClr val="9900FF"/>
                </a:solidFill>
              </a:rPr>
              <a:t>Luke Pronti</a:t>
            </a:r>
          </a:p>
          <a:p>
            <a:pPr lvl="0" rtl="0" algn="l">
              <a:spcBef>
                <a:spcPts val="0"/>
              </a:spcBef>
              <a:buNone/>
            </a:pPr>
            <a:r>
              <a:rPr i="1" lang="en" sz="1200">
                <a:solidFill>
                  <a:srgbClr val="9900FF"/>
                </a:solidFill>
              </a:rPr>
              <a:t>Colman Chow</a:t>
            </a:r>
          </a:p>
          <a:p>
            <a:pPr lvl="0" rtl="0" algn="l">
              <a:spcBef>
                <a:spcPts val="0"/>
              </a:spcBef>
              <a:buNone/>
            </a:pPr>
            <a:r>
              <a:rPr i="1" lang="en" sz="1200">
                <a:solidFill>
                  <a:srgbClr val="9900FF"/>
                </a:solidFill>
              </a:rPr>
              <a:t>Lok Yee Loh</a:t>
            </a:r>
          </a:p>
          <a:p>
            <a:pPr lvl="0" rtl="0" algn="l">
              <a:spcBef>
                <a:spcPts val="0"/>
              </a:spcBef>
              <a:buNone/>
            </a:pPr>
            <a:r>
              <a:rPr i="1" lang="en" sz="1200">
                <a:solidFill>
                  <a:srgbClr val="9900FF"/>
                </a:solidFill>
              </a:rPr>
              <a:t>Gavin Evancho</a:t>
            </a:r>
          </a:p>
          <a:p>
            <a:pPr lvl="0" algn="l">
              <a:spcBef>
                <a:spcPts val="0"/>
              </a:spcBef>
              <a:buNone/>
            </a:pPr>
            <a:r>
              <a:rPr i="1" lang="en" sz="1200">
                <a:solidFill>
                  <a:srgbClr val="9900FF"/>
                </a:solidFill>
              </a:rPr>
              <a:t>Takafuchi Takayoshi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5978825" y="47300"/>
            <a:ext cx="3120300" cy="507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i="1" lang="en" sz="1200">
                <a:solidFill>
                  <a:srgbClr val="9900FF"/>
                </a:solidFill>
              </a:rPr>
              <a:t>Western New York Roller Hockey League</a:t>
            </a:r>
            <a:r>
              <a:rPr i="1" lang="en">
                <a:solidFill>
                  <a:srgbClr val="9900FF"/>
                </a:solidFill>
              </a:rPr>
              <a:t> 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 amt="7000"/>
          </a:blip>
          <a:stretch>
            <a:fillRect/>
          </a:stretch>
        </p:blipFill>
        <p:spPr>
          <a:xfrm>
            <a:off x="203449" y="770850"/>
            <a:ext cx="8750150" cy="3138225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5742" y="1369365"/>
            <a:ext cx="5412524" cy="1941200"/>
          </a:xfrm>
          <a:prstGeom prst="rect">
            <a:avLst/>
          </a:prstGeom>
          <a:noFill/>
          <a:ln cap="flat" cmpd="sng" w="19050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rgbClr val="9900FF"/>
                </a:solidFill>
              </a:rPr>
              <a:t>Background of WNYRH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600" cy="392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WNYRH is a hockey organization that provides a fun, safe, and competitive atmosphere for all ages and skill levels. They are currently in the top 5 largest roller hockey leagues in the U.S. and have been growing year after year. They provide house league play, along with various levels of skill camps, tournament/travel teams, and even an ice hockey development camp.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Company was founded in 1994, under their original name, The Buffalo Wings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 Co-Owner &amp; President of Operations, Eric Haak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 Co-Owner &amp; Vice President, Jason Flowers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Places of operation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Kenan Center (Fall, Winter, and Spring)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NorthTown Center (Summer)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50400" y="2814549"/>
            <a:ext cx="1210799" cy="942750"/>
          </a:xfrm>
          <a:prstGeom prst="rect">
            <a:avLst/>
          </a:prstGeom>
          <a:noFill/>
          <a:ln cap="flat" cmpd="sng" w="28575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rgbClr val="9900FF"/>
                </a:solidFill>
              </a:rPr>
              <a:t>Problems Facing WNYRH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-"/>
            </a:pPr>
            <a:r>
              <a:rPr lang="en">
                <a:solidFill>
                  <a:srgbClr val="F3F3F3"/>
                </a:solidFill>
              </a:rPr>
              <a:t>Manual processes regarding the player and team information are not efficient, timely, or accurate.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-"/>
            </a:pPr>
            <a:r>
              <a:rPr lang="en">
                <a:solidFill>
                  <a:srgbClr val="F3F3F3"/>
                </a:solidFill>
              </a:rPr>
              <a:t>Lack of inventory system, unable to identify which products are top sellers</a:t>
            </a:r>
          </a:p>
          <a:p>
            <a:pPr indent="-228600" lvl="0" marL="457200">
              <a:spcBef>
                <a:spcPts val="0"/>
              </a:spcBef>
              <a:buClr>
                <a:srgbClr val="F3F3F3"/>
              </a:buClr>
              <a:buChar char="-"/>
            </a:pPr>
            <a:r>
              <a:rPr lang="en">
                <a:solidFill>
                  <a:srgbClr val="F3F3F3"/>
                </a:solidFill>
              </a:rPr>
              <a:t>Contact information stored manually, overall lack of communication from organization to teams (captains)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